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0160000" cy="5715000"/>
  <p:notesSz cx="6858000" cy="9144000"/>
  <p:embeddedFontLs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3">
          <p15:clr>
            <a:srgbClr val="A4A3A4"/>
          </p15:clr>
        </p15:guide>
        <p15:guide id="2" pos="176">
          <p15:clr>
            <a:srgbClr val="A4A3A4"/>
          </p15:clr>
        </p15:guide>
        <p15:guide id="3" pos="6224">
          <p15:clr>
            <a:srgbClr val="A4A3A4"/>
          </p15:clr>
        </p15:guide>
        <p15:guide id="4" pos="177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FDF"/>
    <a:srgbClr val="33CCCC"/>
    <a:srgbClr val="993300"/>
    <a:srgbClr val="00879B"/>
    <a:srgbClr val="009999"/>
    <a:srgbClr val="008080"/>
    <a:srgbClr val="0033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52C0045-BB52-45E0-9298-65C78D1AA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BB52B4C-D95E-49D0-8525-075873E29175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51005_Presentation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2127250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0" name="Picture 6" descr="Conf_20251005_Presentation-0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350" y="0"/>
            <a:ext cx="10153650" cy="758825"/>
          </a:xfrm>
          <a:prstGeom prst="rect">
            <a:avLst/>
          </a:prstGeom>
          <a:noFill/>
        </p:spPr>
      </p:pic>
      <p:pic>
        <p:nvPicPr>
          <p:cNvPr id="1031" name="Picture 7" descr="Conf_20251005_Presentation-0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916738" y="5026025"/>
            <a:ext cx="3243262" cy="6889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00879B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879B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879B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879B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879B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charset="0"/>
        <a:buChar char="•"/>
        <a:defRPr sz="3200" kern="1200">
          <a:solidFill>
            <a:srgbClr val="00879B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870450"/>
            <a:ext cx="7777162" cy="522288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00879B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rgbClr val="00879B"/>
                </a:solidFill>
              </a:rPr>
              <a:t>Tahoma</a:t>
            </a:r>
            <a:r>
              <a:rPr lang="ru-RU" altLang="ru-RU" sz="2000" i="1" smtClean="0">
                <a:solidFill>
                  <a:srgbClr val="00879B"/>
                </a:solidFill>
              </a:rPr>
              <a:t> </a:t>
            </a:r>
            <a:r>
              <a:rPr altLang="ru-RU" sz="2000" i="1" smtClean="0">
                <a:solidFill>
                  <a:srgbClr val="00879B"/>
                </a:solidFill>
              </a:rPr>
              <a:t>2</a:t>
            </a:r>
            <a:r>
              <a:rPr lang="ru-RU" altLang="ru-RU" sz="2000" i="1" smtClean="0">
                <a:solidFill>
                  <a:srgbClr val="00879B"/>
                </a:solidFill>
              </a:rPr>
              <a:t>0</a:t>
            </a:r>
            <a:r>
              <a:rPr altLang="ru-RU" sz="2000" i="1" smtClean="0">
                <a:solidFill>
                  <a:srgbClr val="00879B"/>
                </a:solidFill>
              </a:rPr>
              <a:t> pt</a:t>
            </a:r>
            <a:endParaRPr lang="ru-RU" altLang="ru-RU" sz="2000" i="1" smtClean="0">
              <a:solidFill>
                <a:srgbClr val="00879B"/>
              </a:solidFill>
            </a:endParaRPr>
          </a:p>
        </p:txBody>
      </p:sp>
      <p:sp>
        <p:nvSpPr>
          <p:cNvPr id="12290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2425700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rgbClr val="00879B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rgbClr val="00879B"/>
                </a:solidFill>
              </a:rPr>
              <a:t>Tahoma</a:t>
            </a:r>
            <a:r>
              <a:rPr lang="ru-RU" altLang="ru-RU" sz="2400" smtClean="0">
                <a:solidFill>
                  <a:srgbClr val="00879B"/>
                </a:solidFill>
              </a:rPr>
              <a:t> полужирный 24</a:t>
            </a:r>
            <a:r>
              <a:rPr lang="en-US" altLang="ru-RU" sz="2400" smtClean="0">
                <a:solidFill>
                  <a:srgbClr val="00879B"/>
                </a:solidFill>
              </a:rPr>
              <a:t> PT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79550" y="2497138"/>
            <a:ext cx="0" cy="122396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rgbClr val="DDDDDD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rgbClr val="60607D"/>
                </a:solidFill>
              </a:rPr>
              <a:t>DESIGN</a:t>
            </a:r>
            <a:endParaRPr lang="pt-BR" altLang="ru-RU" sz="1600" b="1">
              <a:solidFill>
                <a:srgbClr val="60607D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rgbClr val="9933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rgbClr val="993300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9933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rgbClr val="993300"/>
              </a:buClr>
              <a:buFontTx/>
              <a:buChar char="•"/>
            </a:pPr>
            <a:endParaRPr lang="en-US" altLang="ru-RU" sz="1200">
              <a:solidFill>
                <a:srgbClr val="60607D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rgbClr val="993300"/>
              </a:buClr>
              <a:buFontTx/>
              <a:buChar char="•"/>
            </a:pP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rgbClr val="60607D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rgbClr val="60607D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C3DFD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z="1800" smtClean="0"/>
              <a:t>Текст слайда, </a:t>
            </a:r>
            <a:r>
              <a:rPr altLang="ru-RU" sz="1800" smtClean="0"/>
              <a:t>применяется шрифт </a:t>
            </a:r>
            <a:r>
              <a:rPr lang="en-US" altLang="ru-RU" sz="1800" smtClean="0"/>
              <a:t>Tahoma</a:t>
            </a:r>
            <a:r>
              <a:rPr altLang="ru-RU" sz="1800" smtClean="0"/>
              <a:t> 18</a:t>
            </a:r>
            <a:r>
              <a:rPr lang="en-US" altLang="ru-RU" sz="1800" smtClean="0"/>
              <a:t> PT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Буллетированный список:</a:t>
            </a:r>
          </a:p>
          <a:p>
            <a:pPr marL="252413" indent="-252413" eaLnBrk="1" hangingPunct="1">
              <a:buClr>
                <a:srgbClr val="993300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993300"/>
              </a:buClr>
            </a:pPr>
            <a:r>
              <a:rPr lang="ru-RU" sz="1800" smtClean="0"/>
              <a:t>Пункт списка</a:t>
            </a:r>
          </a:p>
          <a:p>
            <a:pPr marL="252413" indent="-252413" eaLnBrk="1" hangingPunct="1">
              <a:buClr>
                <a:srgbClr val="993300"/>
              </a:buClr>
            </a:pPr>
            <a:r>
              <a:rPr lang="ru-RU" sz="1800" smtClean="0"/>
              <a:t>Пункт списка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Заголовок слайда, </a:t>
            </a:r>
            <a:r>
              <a:rPr lang="ru-RU" altLang="ru-RU" sz="2400" smtClean="0"/>
              <a:t>применяется шрифт </a:t>
            </a:r>
            <a:r>
              <a:rPr lang="en-US" altLang="ru-RU" sz="2400" smtClean="0"/>
              <a:t>Tahoma</a:t>
            </a:r>
            <a:r>
              <a:rPr lang="ru-RU" altLang="ru-RU" sz="2400" smtClean="0"/>
              <a:t> полужирный 24</a:t>
            </a:r>
            <a:r>
              <a:rPr lang="en-US" altLang="ru-RU" sz="2400" smtClean="0"/>
              <a:t> PT</a:t>
            </a:r>
            <a:endParaRPr lang="ru-RU" sz="24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6087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Базовые цвета: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0087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Морская волна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135 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B1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55</a:t>
            </a: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Тёмно красный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153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B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51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7410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9933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9933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993300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Выделение текста и текстовых блоков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 </a:t>
            </a:r>
            <a:r>
              <a:rPr altLang="ru-RU" sz="1800" b="1" smtClean="0"/>
              <a:t>полужирным темным</a:t>
            </a:r>
            <a:r>
              <a:rPr altLang="ru-RU" sz="1800" smtClean="0"/>
              <a:t> и </a:t>
            </a:r>
            <a:r>
              <a:rPr altLang="ru-RU" sz="1800" b="1" smtClean="0">
                <a:solidFill>
                  <a:srgbClr val="993300"/>
                </a:solidFill>
              </a:rPr>
              <a:t>полужирным</a:t>
            </a:r>
            <a:r>
              <a:rPr altLang="ru-RU" sz="1800" smtClean="0">
                <a:solidFill>
                  <a:srgbClr val="993300"/>
                </a:solidFill>
              </a:rPr>
              <a:t> </a:t>
            </a:r>
            <a:r>
              <a:rPr altLang="ru-RU" sz="1800" b="1" smtClean="0">
                <a:solidFill>
                  <a:srgbClr val="993300"/>
                </a:solidFill>
              </a:rPr>
              <a:t>красным</a:t>
            </a:r>
            <a:r>
              <a:rPr altLang="ru-RU" sz="1800" b="1" smtClean="0"/>
              <a:t> </a:t>
            </a:r>
            <a:r>
              <a:rPr altLang="ru-RU" sz="1800" smtClean="0"/>
              <a:t>цветом</a:t>
            </a:r>
            <a:endParaRPr lang="en-US" altLang="ru-RU" sz="1800" smtClean="0"/>
          </a:p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</a:t>
            </a:r>
            <a:r>
              <a:rPr altLang="ru-RU" sz="1800" i="1" smtClean="0"/>
              <a:t> наклонным начертанием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тёмно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rgbClr val="00879B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блок морская волна </a:t>
            </a:r>
            <a:br>
              <a:rPr lang="ru-RU">
                <a:solidFill>
                  <a:schemeClr val="tx2"/>
                </a:solidFill>
              </a:rPr>
            </a:br>
            <a:r>
              <a:rPr lang="ru-RU">
                <a:solidFill>
                  <a:schemeClr val="tx2"/>
                </a:solidFill>
              </a:rPr>
              <a:t>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27652" name="Object 4"/>
          <p:cNvGraphicFramePr>
            <a:graphicFrameLocks noGrp="1"/>
          </p:cNvGraphicFramePr>
          <p:nvPr>
            <p:ph idx="1"/>
          </p:nvPr>
        </p:nvGraphicFramePr>
        <p:xfrm>
          <a:off x="1543050" y="1700213"/>
          <a:ext cx="7043738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Диаграмма" r:id="rId3" imgW="8696390" imgH="4162357" progId="Excel.Chart.8">
                  <p:embed/>
                </p:oleObj>
              </mc:Choice>
              <mc:Fallback>
                <p:oleObj name="Диаграмма" r:id="rId3" imgW="8696390" imgH="4162357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700213"/>
                        <a:ext cx="7043738" cy="337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29700" name="Object 4"/>
          <p:cNvGraphicFramePr>
            <a:graphicFrameLocks noGrp="1"/>
          </p:cNvGraphicFramePr>
          <p:nvPr>
            <p:ph idx="1"/>
          </p:nvPr>
        </p:nvGraphicFramePr>
        <p:xfrm>
          <a:off x="1657350" y="1703388"/>
          <a:ext cx="6815138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Диаграмма" r:id="rId3" imgW="8505946" imgH="4210185" progId="Excel.Chart.8">
                  <p:embed/>
                </p:oleObj>
              </mc:Choice>
              <mc:Fallback>
                <p:oleObj name="Диаграмма" r:id="rId3" imgW="8505946" imgH="4210185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703388"/>
                        <a:ext cx="6815138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30751" name="Group 31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79B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79B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303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Tahoma</vt:lpstr>
      <vt:lpstr>Arial</vt:lpstr>
      <vt:lpstr>Open Sans</vt:lpstr>
      <vt:lpstr>Calibri</vt:lpstr>
      <vt:lpstr>Theme-Color</vt:lpstr>
      <vt:lpstr>Диаграмма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24 PT</vt:lpstr>
      <vt:lpstr>Иллюстрации и подписи к ним</vt:lpstr>
      <vt:lpstr>Выделение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178</cp:revision>
  <dcterms:created xsi:type="dcterms:W3CDTF">2018-04-02T14:44:39Z</dcterms:created>
  <dcterms:modified xsi:type="dcterms:W3CDTF">2025-09-26T11:01:18Z</dcterms:modified>
</cp:coreProperties>
</file>